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265" r:id="rId8"/>
    <p:sldId id="269" r:id="rId9"/>
    <p:sldId id="266" r:id="rId10"/>
    <p:sldId id="270" r:id="rId11"/>
    <p:sldId id="267" r:id="rId12"/>
    <p:sldId id="271" r:id="rId13"/>
    <p:sldId id="268" r:id="rId14"/>
    <p:sldId id="275" r:id="rId15"/>
    <p:sldId id="274" r:id="rId16"/>
    <p:sldId id="276" r:id="rId17"/>
    <p:sldId id="261" r:id="rId18"/>
    <p:sldId id="262" r:id="rId19"/>
    <p:sldId id="264" r:id="rId20"/>
    <p:sldId id="26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38" autoAdjust="0"/>
  </p:normalViewPr>
  <p:slideViewPr>
    <p:cSldViewPr>
      <p:cViewPr varScale="1">
        <p:scale>
          <a:sx n="82" d="100"/>
          <a:sy n="82" d="100"/>
        </p:scale>
        <p:origin x="-10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09" y="2108613"/>
            <a:ext cx="8384491" cy="4673187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5" name="TextBox 4"/>
          <p:cNvSpPr txBox="1"/>
          <p:nvPr/>
        </p:nvSpPr>
        <p:spPr>
          <a:xfrm>
            <a:off x="1524000" y="152400"/>
            <a:ext cx="6096000" cy="1862048"/>
          </a:xfrm>
          <a:prstGeom prst="rect">
            <a:avLst/>
          </a:prstGeom>
          <a:solidFill>
            <a:srgbClr val="00B050"/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স্বাগতম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232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>
              <a:lumMod val="95000"/>
              <a:lumOff val="5000"/>
            </a:schemeClr>
          </a:solidFill>
        </p:spPr>
        <p:txBody>
          <a:bodyPr/>
          <a:lstStyle/>
          <a:p>
            <a:r>
              <a:rPr lang="bn-BD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bg2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মোহাম্মাদ আমিনুল ইসলাম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আর,কে,ডি,এইচ বালিকা উচ্চ বিদ্যালয়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জামালপুর সদর।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জামালপুর।</a:t>
            </a:r>
          </a:p>
          <a:p>
            <a:pPr marL="0" indent="0"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শ্রেণী-নবম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বিষয়- কৃষি শিক্ষা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অধ্যায়-৫ম(বনায়ন)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তারিখ-১৪-১২-১৩ইং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29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74638"/>
            <a:ext cx="5410200" cy="1143000"/>
          </a:xfr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tx1"/>
            </a:solidFill>
            <a:prstDash val="lgDashDotDot"/>
          </a:ln>
        </p:spPr>
        <p:txBody>
          <a:bodyPr/>
          <a:lstStyle/>
          <a:p>
            <a:r>
              <a:rPr lang="bn-BD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চিত্রগুলিদেখঃ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94" y="1828800"/>
            <a:ext cx="4144879" cy="4038600"/>
          </a:xfrm>
          <a:ln w="38100">
            <a:solidFill>
              <a:schemeClr val="tx1"/>
            </a:solidFill>
          </a:ln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28800"/>
            <a:ext cx="4038600" cy="4038600"/>
          </a:xfr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1044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524000"/>
            <a:ext cx="7543800" cy="255454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বনাঞ্ছলের বিস্তৃতি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11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33400"/>
            <a:ext cx="4572000" cy="1143000"/>
          </a:xfr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/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234148"/>
            <a:ext cx="6705600" cy="37856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১)বাংলাদেশের বনের ধরন ব্যাখ্যা করতে পারবে।</a:t>
            </a:r>
          </a:p>
          <a:p>
            <a:r>
              <a:rPr lang="bn-BD" sz="40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২)বাংলাদেশের বনাঞ্ছলের নাম উল্লেখ করতে পারবে।</a:t>
            </a:r>
          </a:p>
          <a:p>
            <a:r>
              <a:rPr lang="bn-BD" sz="40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৩)বিভিন্ন বনের বৈশিষ্ট বর্ণনা করতে পারবে।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32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387968" y="2615402"/>
            <a:ext cx="2286000" cy="1905000"/>
          </a:xfrm>
          <a:prstGeom prst="ellips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38600" y="3048000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 rot="2107505">
            <a:off x="5166779" y="1164474"/>
            <a:ext cx="2624278" cy="1219384"/>
          </a:xfrm>
          <a:prstGeom prst="ellipse">
            <a:avLst/>
          </a:prstGeom>
          <a:solidFill>
            <a:srgbClr val="00B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বন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371600" y="838200"/>
            <a:ext cx="2286000" cy="11430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পাহাড়ী বন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63415" y="3314700"/>
            <a:ext cx="2379785" cy="11430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ম্যানগ্রোভ বন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276600" y="5187462"/>
            <a:ext cx="2362200" cy="1219200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বন</a:t>
            </a:r>
          </a:p>
        </p:txBody>
      </p:sp>
      <p:sp>
        <p:nvSpPr>
          <p:cNvPr id="9" name="Oval 8"/>
          <p:cNvSpPr/>
          <p:nvPr/>
        </p:nvSpPr>
        <p:spPr>
          <a:xfrm>
            <a:off x="6477000" y="3886200"/>
            <a:ext cx="2209800" cy="1066800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কৃষি বন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343400" y="4599783"/>
            <a:ext cx="5334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0800000">
            <a:off x="2819400" y="3467100"/>
            <a:ext cx="457200" cy="571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7079239">
            <a:off x="5749569" y="4006500"/>
            <a:ext cx="541383" cy="5531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8675216">
            <a:off x="5419409" y="2309196"/>
            <a:ext cx="645424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4188660">
            <a:off x="3061908" y="2131522"/>
            <a:ext cx="609601" cy="4518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6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10600" cy="1066800"/>
          </a:xfr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পাহাড়ি বন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1191794"/>
            <a:ext cx="8610600" cy="5513806"/>
          </a:xfrm>
        </p:spPr>
      </p:pic>
    </p:spTree>
    <p:extLst>
      <p:ext uri="{BB962C8B-B14F-4D97-AF65-F5344CB8AC3E}">
        <p14:creationId xmlns:p14="http://schemas.microsoft.com/office/powerpoint/2010/main" val="272598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52400"/>
            <a:ext cx="4953000" cy="101566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পাহাড়ী বন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3576" y="1371601"/>
            <a:ext cx="8584223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4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মোট পরিমানঃ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১৩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১৬ লক্ষ হেক্টর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3576" y="2438400"/>
            <a:ext cx="8431823" cy="193899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অবস্থানঃ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কক্সবাজার,রাঙামাটি,বান্দরবন,সিলেট,হবিগঞ্জ,মৌলভীবাজার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572000"/>
            <a:ext cx="8458200" cy="156966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sz="32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 বৃক্ষঃ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গরজন,রাজকড়ই,চাপালিশ,তেলসূর,কড়ই,গামার,জারুল,সেগুন ইত্যাদি</a:t>
            </a:r>
            <a:r>
              <a:rPr lang="bn-BD" sz="3200" dirty="0" smtClean="0"/>
              <a:t>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4209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সমতলভূমির বন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8229600" cy="5105399"/>
          </a:xfrm>
        </p:spPr>
      </p:pic>
    </p:spTree>
    <p:extLst>
      <p:ext uri="{BB962C8B-B14F-4D97-AF65-F5344CB8AC3E}">
        <p14:creationId xmlns:p14="http://schemas.microsoft.com/office/powerpoint/2010/main" val="1915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360" y="664488"/>
            <a:ext cx="8686800" cy="535531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সমতলভূমির বনঃ</a:t>
            </a:r>
          </a:p>
          <a:p>
            <a:r>
              <a:rPr lang="bn-BD" sz="5400" b="1" u="sng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মোট পরিমানঃ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২৩ লক্ষ হেক্টর।</a:t>
            </a:r>
          </a:p>
          <a:p>
            <a:r>
              <a:rPr lang="bn-BD" sz="5400" b="1" u="sng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অবস্থানঃ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বৃহত্তরঢাকা,রংপুর,দিনাজপুর,রাজশাহী ও কুমিল্লা।</a:t>
            </a:r>
          </a:p>
          <a:p>
            <a:r>
              <a:rPr lang="bn-BD" sz="5400" b="1" u="sng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 বৃক্ষঃ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শাল,গজারি,রেইনট্রী,জারুল ইত্যাদি।</a:t>
            </a:r>
            <a:endParaRPr lang="en-US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54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9308"/>
            <a:ext cx="6096000" cy="1143000"/>
          </a:xfrm>
          <a:solidFill>
            <a:srgbClr val="00B05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ম্যানগ্রোভ বন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95400"/>
            <a:ext cx="8686800" cy="5410200"/>
          </a:xfr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473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294407"/>
            <a:ext cx="8305800" cy="31700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b="1" u="sng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মোট আয়তনঃ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৬০০০বর্গ কিলোমিটার</a:t>
            </a:r>
          </a:p>
          <a:p>
            <a:r>
              <a:rPr lang="bn-BD" sz="4000" b="1" u="sng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অবস্থানঃ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খুলনা,সাতক্ষীরা ও বাগেরহাট।</a:t>
            </a:r>
          </a:p>
          <a:p>
            <a:r>
              <a:rPr lang="bn-BD" sz="4000" b="1" u="sng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 বৃক্ষঃ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গেওয়া,গরান,পশুর,কেওয়া,বাইন,কাকড়া,গোলপাতা ইত্যাদি।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00200" y="274638"/>
            <a:ext cx="5943600" cy="944562"/>
          </a:xfr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bn-BD" b="1" dirty="0">
                <a:latin typeface="NikoshBAN" panose="02000000000000000000" pitchFamily="2" charset="0"/>
                <a:cs typeface="NikoshBAN" panose="02000000000000000000" pitchFamily="2" charset="0"/>
              </a:rPr>
              <a:t>ম্যানগ্রোভ বন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61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924800" cy="1143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বন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00200"/>
            <a:ext cx="3886200" cy="4800600"/>
          </a:xfrm>
          <a:ln w="57150">
            <a:solidFill>
              <a:schemeClr val="tx1"/>
            </a:solidFill>
          </a:ln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00200"/>
            <a:ext cx="3886200" cy="4800600"/>
          </a:xfr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9989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" y="515815"/>
            <a:ext cx="89154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u="sng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 বনের প্রয়োজনীয়তাঃ</a:t>
            </a:r>
            <a:endParaRPr lang="bn-BD" b="1" u="sng" dirty="0" smtClean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 কাঠ ও জ্বালানির জন্য।</a:t>
            </a:r>
          </a:p>
          <a:p>
            <a:pPr algn="ctr"/>
            <a:r>
              <a:rPr lang="bn-BD" sz="3600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দারিদ্র বিমোচন।</a:t>
            </a:r>
          </a:p>
          <a:p>
            <a:pPr algn="ctr"/>
            <a:r>
              <a:rPr lang="bn-BD" sz="3600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বিনোদন।</a:t>
            </a:r>
          </a:p>
          <a:p>
            <a:pPr algn="ctr"/>
            <a:r>
              <a:rPr lang="bn-BD" sz="3600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পন্যের কাঁচা মাল।</a:t>
            </a:r>
          </a:p>
          <a:p>
            <a:pPr algn="ctr"/>
            <a:r>
              <a:rPr lang="bn-BD" sz="3600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 দূষন রোধ।</a:t>
            </a:r>
          </a:p>
          <a:p>
            <a:pPr algn="ctr"/>
            <a:r>
              <a:rPr lang="bn-BD" sz="3600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ভূমিক্ষয় রোধ।</a:t>
            </a:r>
            <a:endParaRPr lang="en-US" dirty="0">
              <a:solidFill>
                <a:srgbClr val="FF33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1524000" y="137160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 flipV="1">
            <a:off x="2667000" y="182880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3048000" y="243840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667000" y="2971800"/>
            <a:ext cx="5334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438400" y="3581400"/>
            <a:ext cx="6096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flipV="1">
            <a:off x="2667000" y="4114800"/>
            <a:ext cx="685800" cy="1219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9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 fontScale="90000"/>
          </a:bodyPr>
          <a:lstStyle/>
          <a:p>
            <a:r>
              <a:rPr lang="bn-BD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কৃষিবন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8686800" cy="5181600"/>
          </a:xfrm>
        </p:spPr>
      </p:pic>
    </p:spTree>
    <p:extLst>
      <p:ext uri="{BB962C8B-B14F-4D97-AF65-F5344CB8AC3E}">
        <p14:creationId xmlns:p14="http://schemas.microsoft.com/office/powerpoint/2010/main" val="270998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72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কৃষিবনের প্রয়োজনীয়তাঃ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7010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 উৎপাদন বৃদ্ধি করা।</a:t>
            </a:r>
          </a:p>
          <a:p>
            <a:pPr algn="ctr"/>
            <a:r>
              <a:rPr lang="bn-BD" sz="3200" b="1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 ঘাটতি পূরন।</a:t>
            </a:r>
          </a:p>
          <a:p>
            <a:pPr algn="ctr"/>
            <a:r>
              <a:rPr lang="bn-BD" sz="3200" b="1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জমির বহুবিদ ব্যাবহার।</a:t>
            </a:r>
          </a:p>
          <a:p>
            <a:pPr algn="ctr"/>
            <a:r>
              <a:rPr lang="bn-BD" sz="3200" b="1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দারিদ্র দূরীকরন।</a:t>
            </a:r>
          </a:p>
          <a:p>
            <a:pPr algn="ctr"/>
            <a:r>
              <a:rPr lang="bn-BD" sz="3200" b="1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 বাজার তৈরী।</a:t>
            </a:r>
          </a:p>
          <a:p>
            <a:pPr algn="ctr"/>
            <a:r>
              <a:rPr lang="bn-BD" sz="3200" b="1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উন্নত কৃষি প্রযুক্তি ব্যাবহার।</a:t>
            </a:r>
          </a:p>
          <a:p>
            <a:pPr algn="ctr"/>
            <a:r>
              <a:rPr lang="bn-BD" sz="3200" b="1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মাটির-উর্বরতা বৃদ্ধি।</a:t>
            </a:r>
          </a:p>
          <a:p>
            <a:pPr algn="ctr"/>
            <a:r>
              <a:rPr lang="bn-BD" sz="3200" b="1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মাটির ক্ষয়রোধ।</a:t>
            </a:r>
          </a:p>
          <a:p>
            <a:pPr algn="ctr"/>
            <a:r>
              <a:rPr lang="bn-BD" sz="3200" b="1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 ভারসাম্য রক্ষা করা।</a:t>
            </a:r>
          </a:p>
          <a:p>
            <a:pPr algn="ctr"/>
            <a:r>
              <a:rPr lang="bn-BD" sz="3200" b="1" dirty="0" smtClean="0">
                <a:solidFill>
                  <a:srgbClr val="FF33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দুর্যোগ প্রতিরোধ করা।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41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5181600" cy="1143000"/>
          </a:xfrm>
          <a:solidFill>
            <a:srgbClr val="00B0F0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bn-BD" sz="54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জোড়ায়কাজ</a:t>
            </a:r>
            <a:endParaRPr lang="en-US" sz="54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214" y="1541585"/>
            <a:ext cx="8399585" cy="1754326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পাহাড়ী বনের বৈশিষ্ট্য গুলি লিখ।</a:t>
            </a:r>
          </a:p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ম্যানগ্রোভ বনের বৈশিষ্ট্য গুলি লিখ।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0" y="1752600"/>
            <a:ext cx="287215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0" y="2667000"/>
            <a:ext cx="287215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228600"/>
            <a:ext cx="4876799" cy="1143000"/>
          </a:xfr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দলীয়কাজ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888361"/>
            <a:ext cx="8153400" cy="193899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 বনের প্রয়োজনীয়তা ব্যাখ্যা কর ।</a:t>
            </a:r>
            <a:endParaRPr lang="en-US" sz="6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597877" y="2057400"/>
            <a:ext cx="685800" cy="609600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7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096000" cy="1143000"/>
          </a:xfr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বাড়ীরকাজ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7772400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কৃষিবনের প্রয়োজনীয়তা বর্ণনা কর ।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28600" y="2239108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23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28600"/>
            <a:ext cx="5105400" cy="1143000"/>
          </a:xfrm>
          <a:solidFill>
            <a:srgbClr val="FF33CC">
              <a:alpha val="85098"/>
            </a:srgbClr>
          </a:solidFill>
        </p:spPr>
        <p:txBody>
          <a:bodyPr/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সকলকেধন্যবাদ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371600"/>
            <a:ext cx="7162799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4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216</Words>
  <Application>Microsoft Office PowerPoint</Application>
  <PresentationFormat>On-screen Show (4:3)</PresentationFormat>
  <Paragraphs>66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পরিচিতি</vt:lpstr>
      <vt:lpstr>চিত্রগুলিদেখঃ </vt:lpstr>
      <vt:lpstr>PowerPoint Presentation</vt:lpstr>
      <vt:lpstr>শিখন ফল</vt:lpstr>
      <vt:lpstr>PowerPoint Presentation</vt:lpstr>
      <vt:lpstr>পাহাড়ি বন</vt:lpstr>
      <vt:lpstr>PowerPoint Presentation</vt:lpstr>
      <vt:lpstr>সমতলভূমির বন</vt:lpstr>
      <vt:lpstr>PowerPoint Presentation</vt:lpstr>
      <vt:lpstr>ম্যানগ্রোভ বন</vt:lpstr>
      <vt:lpstr>ম্যানগ্রোভ বন</vt:lpstr>
      <vt:lpstr>সামাজিক বন</vt:lpstr>
      <vt:lpstr>PowerPoint Presentation</vt:lpstr>
      <vt:lpstr>কৃষিবন</vt:lpstr>
      <vt:lpstr>কৃষিবনের প্রয়োজনীয়তাঃ</vt:lpstr>
      <vt:lpstr>জোড়ায়কাজ</vt:lpstr>
      <vt:lpstr>দলীয়কাজ</vt:lpstr>
      <vt:lpstr>বাড়ীরকাজ</vt:lpstr>
      <vt:lpstr>সকলকেধন্যবাদ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137</cp:revision>
  <dcterms:created xsi:type="dcterms:W3CDTF">2006-08-16T00:00:00Z</dcterms:created>
  <dcterms:modified xsi:type="dcterms:W3CDTF">2013-12-18T10:55:28Z</dcterms:modified>
</cp:coreProperties>
</file>